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2" r:id="rId3"/>
    <p:sldId id="258" r:id="rId4"/>
    <p:sldId id="273" r:id="rId5"/>
    <p:sldId id="259" r:id="rId6"/>
    <p:sldId id="260" r:id="rId7"/>
    <p:sldId id="281" r:id="rId8"/>
    <p:sldId id="283" r:id="rId9"/>
    <p:sldId id="268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994" y="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46D20-AEFC-4F4A-800E-949FC243037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8C26C-D0FD-4AB8-A6E4-259C1AAD5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718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381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1644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9561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438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86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10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30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299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708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2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82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475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923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146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288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3810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_112-7295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752600"/>
            <a:ext cx="5638800" cy="42854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4775" y="6473186"/>
            <a:ext cx="896112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1"/>
            <a:ext cx="3276600" cy="1295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6934200" cy="10668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GSM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সিস্টেমের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ব্লক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চিত্রসহ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প্রতিটি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ব্লকের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কাজ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বর্ণনা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কর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" y="649605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1981200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88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50" y="65151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72000"/>
          </a:xfrm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endParaRPr lang="en-US" sz="1800" dirty="0"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দশম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শ্রেণি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জেনারেল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ইলেকট্রনিক্স-২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smtClean="0">
                <a:latin typeface="SutonnyMJ" pitchFamily="2" charset="0"/>
                <a:cs typeface="SutonnyMJ" pitchFamily="2" charset="0"/>
              </a:rPr>
              <a:t>(২য়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পত্র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ষোড়শ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অধ্যায়</a:t>
            </a:r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6448425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7541" y="2514481"/>
            <a:ext cx="3657917" cy="27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612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24" y="1345521"/>
            <a:ext cx="3669755" cy="27819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490" y="1447476"/>
            <a:ext cx="3936710" cy="317786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1981201" y="2514600"/>
            <a:ext cx="533401" cy="3200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11359" y="2585975"/>
            <a:ext cx="3051241" cy="30829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28686" y="5697471"/>
            <a:ext cx="3262313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cs typeface="SutonnyMJ" pitchFamily="2" charset="0"/>
              </a:rPr>
              <a:t>GSM </a:t>
            </a:r>
            <a:r>
              <a:rPr lang="en-US" dirty="0" err="1" smtClean="0">
                <a:cs typeface="SutonnyMJ" pitchFamily="2" charset="0"/>
              </a:rPr>
              <a:t>সিস্টেম</a:t>
            </a:r>
            <a:endParaRPr lang="en-US" sz="2400" dirty="0"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" y="6488847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024" y="161925"/>
            <a:ext cx="8991600" cy="60016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পাঠঃ</a:t>
            </a:r>
            <a:r>
              <a:rPr lang="en-US" sz="2400" dirty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GSM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সিস্টেম</a:t>
            </a:r>
            <a:endParaRPr lang="en-US" sz="2400" dirty="0" smtClean="0">
              <a:solidFill>
                <a:srgbClr val="7030A0"/>
              </a:solidFill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ষোড়শ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অধ্যায়</a:t>
            </a:r>
            <a:endParaRPr lang="en-US" sz="2400" dirty="0" smtClean="0">
              <a:solidFill>
                <a:srgbClr val="7030A0"/>
              </a:solidFill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(GSM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সিস্টেম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)</a:t>
            </a: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25" y="64389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98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54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8000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20000" cy="22098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GSM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নেটওয়ার্ক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কী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তা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cs typeface="SutonnyMJ" pitchFamily="2" charset="0"/>
              </a:rPr>
              <a:t>GSM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সিস্টেমের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ব্লক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চিত্র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অংকন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করে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প্রতিটি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ব্লকের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কাজ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বর্ণনা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Roaming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কী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তা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।</a:t>
            </a: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GSM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সিস্টেমের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সুবিধা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" y="64389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8100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GSM </a:t>
            </a:r>
            <a:r>
              <a:rPr lang="en-US" sz="2000" dirty="0" err="1" smtClean="0"/>
              <a:t>নেটওয়ার্ক</a:t>
            </a:r>
            <a:r>
              <a:rPr lang="en-US" sz="2000" dirty="0" smtClean="0"/>
              <a:t>  </a:t>
            </a:r>
            <a:r>
              <a:rPr lang="en-US" sz="2000" dirty="0" err="1" smtClean="0"/>
              <a:t>কী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1053" y="4544390"/>
            <a:ext cx="841248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smtClean="0">
                <a:cs typeface="SutonnyMJ" pitchFamily="2" charset="0"/>
              </a:rPr>
              <a:t>GSM </a:t>
            </a:r>
            <a:r>
              <a:rPr lang="en-US" sz="1600" dirty="0" err="1" smtClean="0">
                <a:cs typeface="SutonnyMJ" pitchFamily="2" charset="0"/>
              </a:rPr>
              <a:t>নেটওয়ার্কঃ</a:t>
            </a:r>
            <a:r>
              <a:rPr lang="en-US" sz="1600" dirty="0" smtClean="0">
                <a:cs typeface="SutonnyMJ" pitchFamily="2" charset="0"/>
              </a:rPr>
              <a:t> ১৯৮২ </a:t>
            </a:r>
            <a:r>
              <a:rPr lang="en-US" sz="1600" dirty="0" err="1" smtClean="0">
                <a:cs typeface="SutonnyMJ" pitchFamily="2" charset="0"/>
              </a:rPr>
              <a:t>সালে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প্রথম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নামকরণ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হয়</a:t>
            </a:r>
            <a:r>
              <a:rPr lang="en-US" sz="1600" dirty="0" smtClean="0">
                <a:cs typeface="SutonnyMJ" pitchFamily="2" charset="0"/>
              </a:rPr>
              <a:t> Group Special Mobile(GSM)।</a:t>
            </a:r>
            <a:r>
              <a:rPr lang="en-US" sz="1600" dirty="0" err="1" smtClean="0">
                <a:cs typeface="SutonnyMJ" pitchFamily="2" charset="0"/>
              </a:rPr>
              <a:t>এরপর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নামের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ডেফিনেশন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পরিবর্তন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করে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রাখা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হয়</a:t>
            </a:r>
            <a:r>
              <a:rPr lang="en-US" sz="1600" dirty="0" smtClean="0">
                <a:cs typeface="SutonnyMJ" pitchFamily="2" charset="0"/>
              </a:rPr>
              <a:t> Global System for Mobile Communication(GSM)।</a:t>
            </a:r>
            <a:r>
              <a:rPr lang="en-US" sz="1600" dirty="0" err="1" smtClean="0">
                <a:cs typeface="SutonnyMJ" pitchFamily="2" charset="0"/>
              </a:rPr>
              <a:t>বাংলাদেশে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গ্রামীন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ফোন</a:t>
            </a:r>
            <a:r>
              <a:rPr lang="en-US" sz="1600" dirty="0" smtClean="0">
                <a:cs typeface="SutonnyMJ" pitchFamily="2" charset="0"/>
              </a:rPr>
              <a:t>, </a:t>
            </a:r>
            <a:r>
              <a:rPr lang="en-US" sz="1600" dirty="0" err="1" smtClean="0">
                <a:cs typeface="SutonnyMJ" pitchFamily="2" charset="0"/>
              </a:rPr>
              <a:t>বাংলালিংক</a:t>
            </a:r>
            <a:r>
              <a:rPr lang="en-US" sz="1600" dirty="0" smtClean="0">
                <a:cs typeface="SutonnyMJ" pitchFamily="2" charset="0"/>
              </a:rPr>
              <a:t>, </a:t>
            </a:r>
            <a:r>
              <a:rPr lang="en-US" sz="1600" dirty="0" err="1" smtClean="0">
                <a:cs typeface="SutonnyMJ" pitchFamily="2" charset="0"/>
              </a:rPr>
              <a:t>টেলিটক</a:t>
            </a:r>
            <a:r>
              <a:rPr lang="en-US" sz="1600" dirty="0" smtClean="0">
                <a:cs typeface="SutonnyMJ" pitchFamily="2" charset="0"/>
              </a:rPr>
              <a:t>, </a:t>
            </a:r>
            <a:r>
              <a:rPr lang="en-US" sz="1600" dirty="0" err="1" smtClean="0">
                <a:cs typeface="SutonnyMJ" pitchFamily="2" charset="0"/>
              </a:rPr>
              <a:t>রবি</a:t>
            </a:r>
            <a:r>
              <a:rPr lang="en-US" sz="1600" dirty="0" smtClean="0">
                <a:cs typeface="SutonnyMJ" pitchFamily="2" charset="0"/>
              </a:rPr>
              <a:t> ও </a:t>
            </a:r>
            <a:r>
              <a:rPr lang="en-US" sz="1600" dirty="0" err="1" smtClean="0">
                <a:cs typeface="SutonnyMJ" pitchFamily="2" charset="0"/>
              </a:rPr>
              <a:t>এয়ারটেল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জিএসএম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প্রযুক্তি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ব্যবহার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করছে</a:t>
            </a:r>
            <a:r>
              <a:rPr lang="en-US" sz="1600" dirty="0" smtClean="0">
                <a:cs typeface="SutonnyMJ" pitchFamily="2" charset="0"/>
              </a:rPr>
              <a:t>। </a:t>
            </a:r>
            <a:r>
              <a:rPr lang="en-US" sz="1600" dirty="0" err="1" smtClean="0">
                <a:cs typeface="SutonnyMJ" pitchFamily="2" charset="0"/>
              </a:rPr>
              <a:t>এটি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একটি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ডিজিটাল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মোবাইল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কমিউনিকেশন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সিস্টেম</a:t>
            </a:r>
            <a:r>
              <a:rPr lang="en-US" sz="1600" dirty="0" smtClean="0">
                <a:cs typeface="SutonnyMJ" pitchFamily="2" charset="0"/>
              </a:rPr>
              <a:t>, </a:t>
            </a:r>
            <a:r>
              <a:rPr lang="en-US" sz="1600" dirty="0" err="1" smtClean="0">
                <a:cs typeface="SutonnyMJ" pitchFamily="2" charset="0"/>
              </a:rPr>
              <a:t>যা</a:t>
            </a:r>
            <a:r>
              <a:rPr lang="en-US" sz="1600" dirty="0">
                <a:cs typeface="SutonnyMJ" pitchFamily="2" charset="0"/>
              </a:rPr>
              <a:t> </a:t>
            </a:r>
            <a:r>
              <a:rPr lang="en-US" sz="1600" dirty="0" smtClean="0">
                <a:cs typeface="SutonnyMJ" pitchFamily="2" charset="0"/>
              </a:rPr>
              <a:t>‍</a:t>
            </a:r>
            <a:r>
              <a:rPr lang="en-US" sz="1600" dirty="0" err="1" smtClean="0">
                <a:cs typeface="SutonnyMJ" pitchFamily="2" charset="0"/>
              </a:rPr>
              <a:t>বিশ্বের</a:t>
            </a:r>
            <a:r>
              <a:rPr lang="en-US" sz="1600" dirty="0" smtClean="0">
                <a:cs typeface="SutonnyMJ" pitchFamily="2" charset="0"/>
              </a:rPr>
              <a:t> ১৯০ </a:t>
            </a:r>
            <a:r>
              <a:rPr lang="en-US" sz="1600" dirty="0" err="1" smtClean="0">
                <a:cs typeface="SutonnyMJ" pitchFamily="2" charset="0"/>
              </a:rPr>
              <a:t>টি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দেশে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ব্যবহৃত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হয়</a:t>
            </a:r>
            <a:r>
              <a:rPr lang="en-US" sz="1600" dirty="0" smtClean="0">
                <a:cs typeface="SutonnyMJ" pitchFamily="2" charset="0"/>
              </a:rPr>
              <a:t>। </a:t>
            </a:r>
            <a:r>
              <a:rPr lang="en-US" sz="1600" dirty="0" err="1" smtClean="0">
                <a:cs typeface="SutonnyMJ" pitchFamily="2" charset="0"/>
              </a:rPr>
              <a:t>জিএসএম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পদ্ধতিতে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প্রথমে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ডাটা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ডিজিটাল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ফরমে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রুপান্তর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করা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হয়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এবং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পরে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তা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কম্প্রেস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করে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চ্যানেলের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মধ্য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দিয়ে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প্রেরণ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করে</a:t>
            </a:r>
            <a:r>
              <a:rPr lang="en-US" sz="1600" dirty="0" smtClean="0">
                <a:cs typeface="SutonnyMJ" pitchFamily="2" charset="0"/>
              </a:rPr>
              <a:t>। </a:t>
            </a:r>
            <a:r>
              <a:rPr lang="en-US" sz="1600" dirty="0" err="1" smtClean="0">
                <a:cs typeface="SutonnyMJ" pitchFamily="2" charset="0"/>
              </a:rPr>
              <a:t>এটি</a:t>
            </a:r>
            <a:r>
              <a:rPr lang="en-US" sz="1600" dirty="0" smtClean="0">
                <a:cs typeface="SutonnyMJ" pitchFamily="2" charset="0"/>
              </a:rPr>
              <a:t> ৯০০ </a:t>
            </a:r>
            <a:r>
              <a:rPr lang="en-US" sz="1600" dirty="0" err="1" smtClean="0">
                <a:cs typeface="SutonnyMJ" pitchFamily="2" charset="0"/>
              </a:rPr>
              <a:t>মেগাহার্টজ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অথবা</a:t>
            </a:r>
            <a:r>
              <a:rPr lang="en-US" sz="1600" dirty="0" smtClean="0">
                <a:cs typeface="SutonnyMJ" pitchFamily="2" charset="0"/>
              </a:rPr>
              <a:t> ১৮০০ </a:t>
            </a:r>
            <a:r>
              <a:rPr lang="en-US" sz="1600" dirty="0" err="1" smtClean="0">
                <a:cs typeface="SutonnyMJ" pitchFamily="2" charset="0"/>
              </a:rPr>
              <a:t>মেগাহার্টজের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যে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কোনো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একটি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ফ্রিকোয়েন্সি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ব্যান্ড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কাজ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করে</a:t>
            </a:r>
            <a:r>
              <a:rPr lang="en-US" sz="1600" dirty="0" smtClean="0">
                <a:cs typeface="SutonnyMJ" pitchFamily="2" charset="0"/>
              </a:rPr>
              <a:t>।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066800"/>
            <a:ext cx="4631947" cy="34775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575" y="651319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7417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Roaming </a:t>
            </a:r>
            <a:r>
              <a:rPr lang="en-US" sz="2000" dirty="0" err="1" smtClean="0"/>
              <a:t>কী</a:t>
            </a:r>
            <a:r>
              <a:rPr lang="en-US" sz="20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5" y="651319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92213"/>
            <a:ext cx="2993197" cy="29130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411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600" dirty="0" smtClean="0"/>
              <a:t>Roaming : </a:t>
            </a:r>
            <a:r>
              <a:rPr lang="en-US" sz="1600" dirty="0" err="1" smtClean="0"/>
              <a:t>রোমিং</a:t>
            </a:r>
            <a:r>
              <a:rPr lang="en-US" sz="1600" dirty="0" smtClean="0"/>
              <a:t> </a:t>
            </a:r>
            <a:r>
              <a:rPr lang="en-US" sz="1600" dirty="0" err="1" smtClean="0"/>
              <a:t>হচ্ছে</a:t>
            </a:r>
            <a:r>
              <a:rPr lang="en-US" sz="1600" dirty="0" smtClean="0"/>
              <a:t> </a:t>
            </a:r>
            <a:r>
              <a:rPr lang="en-US" sz="1600" dirty="0" err="1" smtClean="0"/>
              <a:t>এমন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পদ্ধতি</a:t>
            </a:r>
            <a:r>
              <a:rPr lang="en-US" sz="1600" dirty="0" smtClean="0"/>
              <a:t> </a:t>
            </a:r>
            <a:r>
              <a:rPr lang="en-US" sz="1600" dirty="0" err="1" smtClean="0"/>
              <a:t>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মাধ্যমে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কোনো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ব্যক্তি</a:t>
            </a:r>
            <a:r>
              <a:rPr lang="en-US" sz="1600" dirty="0" smtClean="0"/>
              <a:t> </a:t>
            </a:r>
            <a:r>
              <a:rPr lang="en-US" sz="1600" dirty="0" err="1" smtClean="0"/>
              <a:t>তার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সেলফোন</a:t>
            </a:r>
            <a:r>
              <a:rPr lang="en-US" sz="1600" dirty="0" smtClean="0"/>
              <a:t> </a:t>
            </a:r>
            <a:r>
              <a:rPr lang="en-US" sz="1600" dirty="0" err="1" smtClean="0"/>
              <a:t>নিজস্ব</a:t>
            </a:r>
            <a:r>
              <a:rPr lang="en-US" sz="1600" dirty="0" smtClean="0"/>
              <a:t> </a:t>
            </a:r>
            <a:r>
              <a:rPr lang="en-US" sz="1600" dirty="0" err="1" smtClean="0"/>
              <a:t>নেটওয়ার্কের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কভারেজ</a:t>
            </a:r>
            <a:r>
              <a:rPr lang="en-US" sz="1600" dirty="0" smtClean="0"/>
              <a:t> </a:t>
            </a:r>
            <a:r>
              <a:rPr lang="en-US" sz="1600" dirty="0" err="1" smtClean="0"/>
              <a:t>এলাকার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নিয়ে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ব্যবহার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করতে</a:t>
            </a:r>
            <a:r>
              <a:rPr lang="en-US" sz="1600" dirty="0" smtClean="0"/>
              <a:t> </a:t>
            </a:r>
            <a:r>
              <a:rPr lang="en-US" sz="1600" dirty="0" err="1" smtClean="0"/>
              <a:t>পারে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ফলে</a:t>
            </a:r>
            <a:r>
              <a:rPr lang="en-US" sz="1600" dirty="0" smtClean="0"/>
              <a:t> </a:t>
            </a:r>
            <a:r>
              <a:rPr lang="en-US" sz="1600" dirty="0" err="1" smtClean="0"/>
              <a:t>তার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বিভিন্ন</a:t>
            </a:r>
            <a:r>
              <a:rPr lang="en-US" sz="1600" dirty="0" smtClean="0"/>
              <a:t> </a:t>
            </a:r>
            <a:r>
              <a:rPr lang="en-US" sz="1600" dirty="0" err="1" smtClean="0"/>
              <a:t>তথ্য</a:t>
            </a:r>
            <a:r>
              <a:rPr lang="en-US" sz="1600" dirty="0" smtClean="0"/>
              <a:t> </a:t>
            </a:r>
            <a:r>
              <a:rPr lang="en-US" sz="1600" dirty="0" err="1" smtClean="0"/>
              <a:t>আদান-প্রদানের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যোগাযোগ</a:t>
            </a:r>
            <a:r>
              <a:rPr lang="en-US" sz="1600" dirty="0" smtClean="0"/>
              <a:t> </a:t>
            </a:r>
            <a:r>
              <a:rPr lang="en-US" sz="1600" dirty="0" err="1" smtClean="0"/>
              <a:t>রক্ষা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করতে</a:t>
            </a:r>
            <a:r>
              <a:rPr lang="en-US" sz="1600" dirty="0" smtClean="0"/>
              <a:t> </a:t>
            </a:r>
            <a:r>
              <a:rPr lang="en-US" sz="1600" dirty="0" err="1" smtClean="0"/>
              <a:t>পারছে</a:t>
            </a:r>
            <a:r>
              <a:rPr lang="en-US" sz="1600" dirty="0" smtClean="0"/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489" y="892213"/>
            <a:ext cx="4349233" cy="20033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5036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0483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/>
              <a:t>GSM </a:t>
            </a:r>
            <a:r>
              <a:rPr lang="en-US" sz="2000" dirty="0" err="1" smtClean="0"/>
              <a:t>সিস্টেমের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সুবিধা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8575" y="646747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400" y="1083013"/>
            <a:ext cx="6698600" cy="502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715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19400" y="457200"/>
            <a:ext cx="3200400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200" dirty="0" smtClean="0"/>
              <a:t>মূল্যায়নঃ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382000" cy="25908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</a:p>
          <a:p>
            <a:pPr algn="l"/>
            <a:endParaRPr lang="bn-IN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551836"/>
            <a:ext cx="7696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cs typeface="SutonnyMJ" pitchFamily="2" charset="0"/>
              </a:rPr>
              <a:t>GSM </a:t>
            </a:r>
            <a:r>
              <a:rPr lang="en-US" dirty="0" err="1" smtClean="0">
                <a:cs typeface="SutonnyMJ" pitchFamily="2" charset="0"/>
              </a:rPr>
              <a:t>নেটওয়ার্ক</a:t>
            </a:r>
            <a:r>
              <a:rPr lang="en-US" dirty="0" smtClean="0">
                <a:cs typeface="SutonnyMJ" pitchFamily="2" charset="0"/>
              </a:rPr>
              <a:t>  </a:t>
            </a:r>
            <a:r>
              <a:rPr lang="en-US" dirty="0" err="1" smtClean="0">
                <a:cs typeface="SutonnyMJ" pitchFamily="2" charset="0"/>
              </a:rPr>
              <a:t>কী</a:t>
            </a:r>
            <a:r>
              <a:rPr lang="en-US" dirty="0" smtClean="0">
                <a:cs typeface="SutonnyMJ" pitchFamily="2" charset="0"/>
              </a:rPr>
              <a:t>?</a:t>
            </a:r>
            <a:endParaRPr lang="bn-IN" dirty="0" smtClean="0"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cs typeface="SutonnyMJ" pitchFamily="2" charset="0"/>
              </a:rPr>
              <a:t>Roaming </a:t>
            </a:r>
            <a:r>
              <a:rPr lang="en-US" dirty="0" err="1" smtClean="0">
                <a:cs typeface="SutonnyMJ" pitchFamily="2" charset="0"/>
              </a:rPr>
              <a:t>কী</a:t>
            </a:r>
            <a:r>
              <a:rPr lang="en-US" dirty="0" smtClean="0">
                <a:cs typeface="SutonnyMJ" pitchFamily="2" charset="0"/>
              </a:rPr>
              <a:t>?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cs typeface="SutonnyMJ" pitchFamily="2" charset="0"/>
              </a:rPr>
              <a:t>GSM </a:t>
            </a:r>
            <a:r>
              <a:rPr lang="en-US" dirty="0" err="1" smtClean="0">
                <a:cs typeface="SutonnyMJ" pitchFamily="2" charset="0"/>
              </a:rPr>
              <a:t>সিস্টেমের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সুবিধা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লিখ</a:t>
            </a:r>
            <a:r>
              <a:rPr lang="en-US" dirty="0" smtClean="0">
                <a:cs typeface="SutonnyMJ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47625" y="6486524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</TotalTime>
  <Words>241</Words>
  <Application>Microsoft Office PowerPoint</Application>
  <PresentationFormat>On-screen Show (4:3)</PresentationFormat>
  <Paragraphs>59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পরিচিতিঃ</vt:lpstr>
      <vt:lpstr>Slide 3</vt:lpstr>
      <vt:lpstr>Slide 4</vt:lpstr>
      <vt:lpstr>  পাঠ শেষে শিক্ষার্থীরা…   </vt:lpstr>
      <vt:lpstr>Slide 6</vt:lpstr>
      <vt:lpstr>Slide 7</vt:lpstr>
      <vt:lpstr>Slide 8</vt:lpstr>
      <vt:lpstr>মূল্যায়নঃ</vt:lpstr>
      <vt:lpstr>বাড়ীর কাজ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MY COMPUTER</cp:lastModifiedBy>
  <cp:revision>891</cp:revision>
  <dcterms:created xsi:type="dcterms:W3CDTF">2006-08-16T00:00:00Z</dcterms:created>
  <dcterms:modified xsi:type="dcterms:W3CDTF">2023-11-08T08:58:10Z</dcterms:modified>
</cp:coreProperties>
</file>