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2" r:id="rId3"/>
    <p:sldId id="258" r:id="rId4"/>
    <p:sldId id="273" r:id="rId5"/>
    <p:sldId id="259" r:id="rId6"/>
    <p:sldId id="260" r:id="rId7"/>
    <p:sldId id="281" r:id="rId8"/>
    <p:sldId id="283" r:id="rId9"/>
    <p:sldId id="268" r:id="rId10"/>
    <p:sldId id="266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00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8" d="100"/>
          <a:sy n="98" d="100"/>
        </p:scale>
        <p:origin x="-994" y="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46D20-AEFC-4F4A-800E-949FC243037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8C26C-D0FD-4AB8-A6E4-259C1AAD5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6718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8C26C-D0FD-4AB8-A6E4-259C1AAD535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381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8C26C-D0FD-4AB8-A6E4-259C1AAD535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1644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8C26C-D0FD-4AB8-A6E4-259C1AAD535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9561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8C26C-D0FD-4AB8-A6E4-259C1AAD535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4380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86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100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330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299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1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708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2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082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475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923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146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288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381000"/>
            <a:ext cx="632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9600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9600" dirty="0">
              <a:solidFill>
                <a:schemeClr val="accent6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 descr="flower_112-72959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1752600"/>
            <a:ext cx="5638800" cy="428548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4775" y="6473186"/>
            <a:ext cx="896112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533401"/>
            <a:ext cx="3276600" cy="12954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বাড়ীর কাজ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438400"/>
            <a:ext cx="6934200" cy="10668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bn-IN" sz="1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GSM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সিস্টেমের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ব্লক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চিত্রসহ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প্রতিটি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ব্লকের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কাজ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বর্ণনা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কর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।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" y="6496050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5400" y="1981200"/>
            <a:ext cx="6858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n-IN" sz="8800" b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8800" b="1" cap="all" spc="0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150" y="6515100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bn-BD" b="1" dirty="0" smtClean="0">
                <a:latin typeface="NikoshBAN" pitchFamily="2" charset="0"/>
                <a:cs typeface="NikoshBAN" pitchFamily="2" charset="0"/>
              </a:rPr>
              <a:t>পরিচিতিঃ</a:t>
            </a:r>
            <a:endParaRPr lang="en-US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038600" cy="4572000"/>
          </a:xfrm>
          <a:ln>
            <a:solidFill>
              <a:schemeClr val="accent3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1800" dirty="0" smtClean="0">
              <a:latin typeface="SutonnyMJ" pitchFamily="2" charset="0"/>
              <a:cs typeface="SutonnyMJ" pitchFamily="2" charset="0"/>
            </a:endParaRPr>
          </a:p>
          <a:p>
            <a:endParaRPr lang="en-US" sz="1800" dirty="0">
              <a:latin typeface="SutonnyMJ" pitchFamily="2" charset="0"/>
              <a:cs typeface="SutonnyMJ" pitchFamily="2" charset="0"/>
            </a:endParaRPr>
          </a:p>
          <a:p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দশম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শ্রেণি</a:t>
            </a:r>
            <a:endParaRPr lang="bn-BD" sz="1800" dirty="0" smtClean="0">
              <a:latin typeface="SutonnyMJ" pitchFamily="2" charset="0"/>
              <a:cs typeface="NikoshBAN" pitchFamily="2" charset="0"/>
            </a:endParaRPr>
          </a:p>
          <a:p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জেনারেল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 ইলেকট্রনিক্স-২</a:t>
            </a:r>
            <a:endParaRPr lang="bn-BD" sz="1800" dirty="0" smtClean="0">
              <a:latin typeface="SutonnyMJ" pitchFamily="2" charset="0"/>
              <a:cs typeface="NikoshBAN" pitchFamily="2" charset="0"/>
            </a:endParaRPr>
          </a:p>
          <a:p>
            <a:r>
              <a:rPr lang="en-US" sz="1800" dirty="0" smtClean="0">
                <a:latin typeface="SutonnyMJ" pitchFamily="2" charset="0"/>
                <a:cs typeface="SutonnyMJ" pitchFamily="2" charset="0"/>
              </a:rPr>
              <a:t>(২য় </a:t>
            </a:r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পত্র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ষোড়শ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অধ্যায়</a:t>
            </a:r>
            <a:endParaRPr lang="en-US" sz="1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6448425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7541" y="2514481"/>
            <a:ext cx="3657917" cy="27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6128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24" y="1345521"/>
            <a:ext cx="3669755" cy="27819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490" y="1447476"/>
            <a:ext cx="3936710" cy="3177860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H="1" flipV="1">
            <a:off x="1981201" y="2514600"/>
            <a:ext cx="533401" cy="3200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511359" y="2585975"/>
            <a:ext cx="3051241" cy="30829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28686" y="5697471"/>
            <a:ext cx="3262313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cs typeface="SutonnyMJ" pitchFamily="2" charset="0"/>
              </a:rPr>
              <a:t>GSM </a:t>
            </a:r>
            <a:r>
              <a:rPr lang="en-US" dirty="0" err="1" smtClean="0">
                <a:cs typeface="SutonnyMJ" pitchFamily="2" charset="0"/>
              </a:rPr>
              <a:t>সিস্টেম</a:t>
            </a:r>
            <a:endParaRPr lang="en-US" sz="2400" dirty="0">
              <a:cs typeface="SutonnyMJ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" y="6488847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024" y="161925"/>
            <a:ext cx="8991600" cy="600164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glow rad="101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scene3d>
            <a:camera prst="obliqueBottomLef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400" dirty="0" err="1" smtClean="0">
                <a:solidFill>
                  <a:srgbClr val="7030A0"/>
                </a:solidFill>
                <a:cs typeface="SutonnyMJ" pitchFamily="2" charset="0"/>
              </a:rPr>
              <a:t>পাঠঃ</a:t>
            </a:r>
            <a:r>
              <a:rPr lang="en-US" sz="2400" dirty="0">
                <a:solidFill>
                  <a:srgbClr val="7030A0"/>
                </a:solidFill>
                <a:cs typeface="SutonnyMJ" pitchFamily="2" charset="0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cs typeface="SutonnyMJ" pitchFamily="2" charset="0"/>
              </a:rPr>
              <a:t>GSM </a:t>
            </a:r>
            <a:r>
              <a:rPr lang="en-US" sz="2400" dirty="0" err="1" smtClean="0">
                <a:solidFill>
                  <a:srgbClr val="7030A0"/>
                </a:solidFill>
                <a:cs typeface="SutonnyMJ" pitchFamily="2" charset="0"/>
              </a:rPr>
              <a:t>সিস্টেম</a:t>
            </a:r>
            <a:endParaRPr lang="en-US" sz="2400" dirty="0" smtClean="0">
              <a:solidFill>
                <a:srgbClr val="7030A0"/>
              </a:solidFill>
              <a:cs typeface="SutonnyMJ" pitchFamily="2" charset="0"/>
            </a:endParaRPr>
          </a:p>
          <a:p>
            <a:pPr algn="ctr"/>
            <a:r>
              <a:rPr lang="en-US" sz="2400" dirty="0" smtClean="0">
                <a:solidFill>
                  <a:srgbClr val="7030A0"/>
                </a:solidFill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cs typeface="SutonnyMJ" pitchFamily="2" charset="0"/>
              </a:rPr>
              <a:t>ষোড়শ</a:t>
            </a:r>
            <a:r>
              <a:rPr lang="en-US" sz="2400" dirty="0" smtClean="0">
                <a:solidFill>
                  <a:srgbClr val="7030A0"/>
                </a:solidFill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cs typeface="SutonnyMJ" pitchFamily="2" charset="0"/>
              </a:rPr>
              <a:t>অধ্যায়</a:t>
            </a:r>
            <a:endParaRPr lang="en-US" sz="2400" dirty="0" smtClean="0">
              <a:solidFill>
                <a:srgbClr val="7030A0"/>
              </a:solidFill>
              <a:cs typeface="SutonnyMJ" pitchFamily="2" charset="0"/>
            </a:endParaRPr>
          </a:p>
          <a:p>
            <a:pPr algn="ctr"/>
            <a:r>
              <a:rPr lang="en-US" sz="2400" dirty="0" smtClean="0">
                <a:solidFill>
                  <a:srgbClr val="7030A0"/>
                </a:solidFill>
                <a:cs typeface="SutonnyMJ" pitchFamily="2" charset="0"/>
              </a:rPr>
              <a:t>(GSM </a:t>
            </a:r>
            <a:r>
              <a:rPr lang="en-US" sz="2400" dirty="0" err="1" smtClean="0">
                <a:solidFill>
                  <a:srgbClr val="7030A0"/>
                </a:solidFill>
                <a:cs typeface="SutonnyMJ" pitchFamily="2" charset="0"/>
              </a:rPr>
              <a:t>সিস্টেম</a:t>
            </a:r>
            <a:r>
              <a:rPr lang="en-US" sz="2400" dirty="0" smtClean="0">
                <a:solidFill>
                  <a:srgbClr val="7030A0"/>
                </a:solidFill>
                <a:cs typeface="SutonnyMJ" pitchFamily="2" charset="0"/>
              </a:rPr>
              <a:t>)</a:t>
            </a:r>
          </a:p>
          <a:p>
            <a:pPr algn="ctr"/>
            <a:endParaRPr lang="en-US" sz="2400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625" y="6438900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988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bn-IN" sz="54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sz="5400" dirty="0" smtClean="0">
                <a:latin typeface="NikoshBAN" pitchFamily="2" charset="0"/>
                <a:cs typeface="NikoshBAN" pitchFamily="2" charset="0"/>
              </a:rPr>
            </a:b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পাঠ শেষে শিক্ষার্থীরা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…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80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sz="8000" dirty="0" smtClean="0">
                <a:latin typeface="NikoshBAN" pitchFamily="2" charset="0"/>
                <a:cs typeface="NikoshBAN" pitchFamily="2" charset="0"/>
              </a:rPr>
            </a:br>
            <a:r>
              <a:rPr lang="bn-IN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dirty="0" smtClean="0">
                <a:latin typeface="NikoshBAN" pitchFamily="2" charset="0"/>
                <a:cs typeface="NikoshBAN" pitchFamily="2" charset="0"/>
              </a:rPr>
            </a:b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620000" cy="2209800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GSM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নেটওয়ার্ক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কী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তা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বলতে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।</a:t>
            </a:r>
            <a:endParaRPr lang="bn-IN" sz="1600" dirty="0" smtClean="0">
              <a:solidFill>
                <a:schemeClr val="tx1"/>
              </a:solidFill>
              <a:cs typeface="NikoshBAN" pitchFamily="2" charset="0"/>
            </a:endParaRPr>
          </a:p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  <a:cs typeface="SutonnyMJ" pitchFamily="2" charset="0"/>
              </a:rPr>
              <a:t>GSM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সিস্টেমের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ব্লক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চিত্র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অংকন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করে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প্রতিটি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ব্লকের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কাজ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বর্ণনা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করতে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।</a:t>
            </a:r>
            <a:endParaRPr lang="bn-IN" sz="1600" dirty="0" smtClean="0">
              <a:solidFill>
                <a:schemeClr val="tx1"/>
              </a:solidFill>
              <a:cs typeface="NikoshBAN" pitchFamily="2" charset="0"/>
            </a:endParaRPr>
          </a:p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Roaming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কী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তা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বলতে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।</a:t>
            </a:r>
          </a:p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GSM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সিস্টেমের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সুবিধা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বলতে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।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" y="6438900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381000"/>
            <a:ext cx="632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 smtClean="0"/>
              <a:t>GSM </a:t>
            </a:r>
            <a:r>
              <a:rPr lang="en-US" sz="2000" dirty="0" err="1" smtClean="0"/>
              <a:t>নেটওয়ার্ক</a:t>
            </a:r>
            <a:r>
              <a:rPr lang="en-US" sz="2000" dirty="0" smtClean="0"/>
              <a:t>  </a:t>
            </a:r>
            <a:r>
              <a:rPr lang="en-US" sz="2000" dirty="0" err="1" smtClean="0"/>
              <a:t>কী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21053" y="4544390"/>
            <a:ext cx="841248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1600" dirty="0" smtClean="0">
                <a:cs typeface="SutonnyMJ" pitchFamily="2" charset="0"/>
              </a:rPr>
              <a:t>GSM </a:t>
            </a:r>
            <a:r>
              <a:rPr lang="en-US" sz="1600" dirty="0" err="1" smtClean="0">
                <a:cs typeface="SutonnyMJ" pitchFamily="2" charset="0"/>
              </a:rPr>
              <a:t>নেটওয়ার্কঃ</a:t>
            </a:r>
            <a:r>
              <a:rPr lang="en-US" sz="1600" dirty="0" smtClean="0">
                <a:cs typeface="SutonnyMJ" pitchFamily="2" charset="0"/>
              </a:rPr>
              <a:t> ১৯৮২ </a:t>
            </a:r>
            <a:r>
              <a:rPr lang="en-US" sz="1600" dirty="0" err="1" smtClean="0">
                <a:cs typeface="SutonnyMJ" pitchFamily="2" charset="0"/>
              </a:rPr>
              <a:t>সালে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প্রথম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নামকরণ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হয়</a:t>
            </a:r>
            <a:r>
              <a:rPr lang="en-US" sz="1600" dirty="0" smtClean="0">
                <a:cs typeface="SutonnyMJ" pitchFamily="2" charset="0"/>
              </a:rPr>
              <a:t> Group Special Mobile(GSM)।</a:t>
            </a:r>
            <a:r>
              <a:rPr lang="en-US" sz="1600" dirty="0" err="1" smtClean="0">
                <a:cs typeface="SutonnyMJ" pitchFamily="2" charset="0"/>
              </a:rPr>
              <a:t>এরপর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নামের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ডেফিনেশন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পরিবর্তন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করে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রাখা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হয়</a:t>
            </a:r>
            <a:r>
              <a:rPr lang="en-US" sz="1600" dirty="0" smtClean="0">
                <a:cs typeface="SutonnyMJ" pitchFamily="2" charset="0"/>
              </a:rPr>
              <a:t> Global System for Mobile Communication(GSM)।</a:t>
            </a:r>
            <a:r>
              <a:rPr lang="en-US" sz="1600" dirty="0" err="1" smtClean="0">
                <a:cs typeface="SutonnyMJ" pitchFamily="2" charset="0"/>
              </a:rPr>
              <a:t>বাংলাদেশে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গ্রামীন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ফোন</a:t>
            </a:r>
            <a:r>
              <a:rPr lang="en-US" sz="1600" dirty="0" smtClean="0">
                <a:cs typeface="SutonnyMJ" pitchFamily="2" charset="0"/>
              </a:rPr>
              <a:t>, </a:t>
            </a:r>
            <a:r>
              <a:rPr lang="en-US" sz="1600" dirty="0" err="1" smtClean="0">
                <a:cs typeface="SutonnyMJ" pitchFamily="2" charset="0"/>
              </a:rPr>
              <a:t>বাংলালিংক</a:t>
            </a:r>
            <a:r>
              <a:rPr lang="en-US" sz="1600" dirty="0" smtClean="0">
                <a:cs typeface="SutonnyMJ" pitchFamily="2" charset="0"/>
              </a:rPr>
              <a:t>, </a:t>
            </a:r>
            <a:r>
              <a:rPr lang="en-US" sz="1600" dirty="0" err="1" smtClean="0">
                <a:cs typeface="SutonnyMJ" pitchFamily="2" charset="0"/>
              </a:rPr>
              <a:t>টেলিটক</a:t>
            </a:r>
            <a:r>
              <a:rPr lang="en-US" sz="1600" dirty="0" smtClean="0">
                <a:cs typeface="SutonnyMJ" pitchFamily="2" charset="0"/>
              </a:rPr>
              <a:t>, </a:t>
            </a:r>
            <a:r>
              <a:rPr lang="en-US" sz="1600" dirty="0" err="1" smtClean="0">
                <a:cs typeface="SutonnyMJ" pitchFamily="2" charset="0"/>
              </a:rPr>
              <a:t>রবি</a:t>
            </a:r>
            <a:r>
              <a:rPr lang="en-US" sz="1600" dirty="0" smtClean="0">
                <a:cs typeface="SutonnyMJ" pitchFamily="2" charset="0"/>
              </a:rPr>
              <a:t> ও </a:t>
            </a:r>
            <a:r>
              <a:rPr lang="en-US" sz="1600" dirty="0" err="1" smtClean="0">
                <a:cs typeface="SutonnyMJ" pitchFamily="2" charset="0"/>
              </a:rPr>
              <a:t>এয়ারটেল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জিএসএম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প্রযুক্তি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ব্যবহার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করছে</a:t>
            </a:r>
            <a:r>
              <a:rPr lang="en-US" sz="1600" dirty="0" smtClean="0">
                <a:cs typeface="SutonnyMJ" pitchFamily="2" charset="0"/>
              </a:rPr>
              <a:t>। </a:t>
            </a:r>
            <a:r>
              <a:rPr lang="en-US" sz="1600" dirty="0" err="1" smtClean="0">
                <a:cs typeface="SutonnyMJ" pitchFamily="2" charset="0"/>
              </a:rPr>
              <a:t>এটি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একটি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ডিজিটাল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মোবাইল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কমিউনিকেশন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সিস্টেম</a:t>
            </a:r>
            <a:r>
              <a:rPr lang="en-US" sz="1600" dirty="0" smtClean="0">
                <a:cs typeface="SutonnyMJ" pitchFamily="2" charset="0"/>
              </a:rPr>
              <a:t>, </a:t>
            </a:r>
            <a:r>
              <a:rPr lang="en-US" sz="1600" dirty="0" err="1" smtClean="0">
                <a:cs typeface="SutonnyMJ" pitchFamily="2" charset="0"/>
              </a:rPr>
              <a:t>যা</a:t>
            </a:r>
            <a:r>
              <a:rPr lang="en-US" sz="1600" dirty="0">
                <a:cs typeface="SutonnyMJ" pitchFamily="2" charset="0"/>
              </a:rPr>
              <a:t> </a:t>
            </a:r>
            <a:r>
              <a:rPr lang="en-US" sz="1600" dirty="0" smtClean="0">
                <a:cs typeface="SutonnyMJ" pitchFamily="2" charset="0"/>
              </a:rPr>
              <a:t>‍</a:t>
            </a:r>
            <a:r>
              <a:rPr lang="en-US" sz="1600" dirty="0" err="1" smtClean="0">
                <a:cs typeface="SutonnyMJ" pitchFamily="2" charset="0"/>
              </a:rPr>
              <a:t>বিশ্বের</a:t>
            </a:r>
            <a:r>
              <a:rPr lang="en-US" sz="1600" dirty="0" smtClean="0">
                <a:cs typeface="SutonnyMJ" pitchFamily="2" charset="0"/>
              </a:rPr>
              <a:t> ১৯০ </a:t>
            </a:r>
            <a:r>
              <a:rPr lang="en-US" sz="1600" dirty="0" err="1" smtClean="0">
                <a:cs typeface="SutonnyMJ" pitchFamily="2" charset="0"/>
              </a:rPr>
              <a:t>টি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দেশে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ব্যবহৃত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হয়</a:t>
            </a:r>
            <a:r>
              <a:rPr lang="en-US" sz="1600" dirty="0" smtClean="0">
                <a:cs typeface="SutonnyMJ" pitchFamily="2" charset="0"/>
              </a:rPr>
              <a:t>। </a:t>
            </a:r>
            <a:r>
              <a:rPr lang="en-US" sz="1600" dirty="0" err="1" smtClean="0">
                <a:cs typeface="SutonnyMJ" pitchFamily="2" charset="0"/>
              </a:rPr>
              <a:t>জিএসএম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পদ্ধতিতে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প্রথমে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ডাটা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ডিজিটাল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ফরমে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রুপান্তর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করা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হয়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এবং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পরে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তা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কম্প্রেস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করে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চ্যানেলের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মধ্য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দিয়ে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প্রেরণ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করে</a:t>
            </a:r>
            <a:r>
              <a:rPr lang="en-US" sz="1600" dirty="0" smtClean="0">
                <a:cs typeface="SutonnyMJ" pitchFamily="2" charset="0"/>
              </a:rPr>
              <a:t>। </a:t>
            </a:r>
            <a:r>
              <a:rPr lang="en-US" sz="1600" dirty="0" err="1" smtClean="0">
                <a:cs typeface="SutonnyMJ" pitchFamily="2" charset="0"/>
              </a:rPr>
              <a:t>এটি</a:t>
            </a:r>
            <a:r>
              <a:rPr lang="en-US" sz="1600" dirty="0" smtClean="0">
                <a:cs typeface="SutonnyMJ" pitchFamily="2" charset="0"/>
              </a:rPr>
              <a:t> ৯০০ </a:t>
            </a:r>
            <a:r>
              <a:rPr lang="en-US" sz="1600" dirty="0" err="1" smtClean="0">
                <a:cs typeface="SutonnyMJ" pitchFamily="2" charset="0"/>
              </a:rPr>
              <a:t>মেগাহার্টজ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অথবা</a:t>
            </a:r>
            <a:r>
              <a:rPr lang="en-US" sz="1600" dirty="0" smtClean="0">
                <a:cs typeface="SutonnyMJ" pitchFamily="2" charset="0"/>
              </a:rPr>
              <a:t> ১৮০০ </a:t>
            </a:r>
            <a:r>
              <a:rPr lang="en-US" sz="1600" dirty="0" err="1" smtClean="0">
                <a:cs typeface="SutonnyMJ" pitchFamily="2" charset="0"/>
              </a:rPr>
              <a:t>মেগাহার্টজের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যে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কোনো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একটি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ফ্রিকোয়েন্সি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ব্যান্ড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কাজ</a:t>
            </a:r>
            <a:r>
              <a:rPr lang="en-US" sz="1600" dirty="0" smtClean="0">
                <a:cs typeface="SutonnyMJ" pitchFamily="2" charset="0"/>
              </a:rPr>
              <a:t> </a:t>
            </a:r>
            <a:r>
              <a:rPr lang="en-US" sz="1600" dirty="0" err="1" smtClean="0">
                <a:cs typeface="SutonnyMJ" pitchFamily="2" charset="0"/>
              </a:rPr>
              <a:t>করে</a:t>
            </a:r>
            <a:r>
              <a:rPr lang="en-US" sz="1600" dirty="0" smtClean="0">
                <a:cs typeface="SutonnyMJ" pitchFamily="2" charset="0"/>
              </a:rPr>
              <a:t>।</a:t>
            </a:r>
            <a:endParaRPr lang="en-US" sz="1600" dirty="0" smtClean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066800"/>
            <a:ext cx="4631947" cy="347759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8575" y="6513195"/>
            <a:ext cx="905256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7417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 smtClean="0"/>
              <a:t>Roaming </a:t>
            </a:r>
            <a:r>
              <a:rPr lang="en-US" sz="2000" dirty="0" err="1" smtClean="0"/>
              <a:t>কী</a:t>
            </a:r>
            <a:r>
              <a:rPr lang="en-US" sz="2000" dirty="0"/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575" y="6513195"/>
            <a:ext cx="905256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892213"/>
            <a:ext cx="2993197" cy="291302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4114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1600" dirty="0" smtClean="0"/>
              <a:t>Roaming : </a:t>
            </a:r>
            <a:r>
              <a:rPr lang="en-US" sz="1600" dirty="0" err="1" smtClean="0"/>
              <a:t>রোমিং</a:t>
            </a:r>
            <a:r>
              <a:rPr lang="en-US" sz="1600" dirty="0" smtClean="0"/>
              <a:t> </a:t>
            </a:r>
            <a:r>
              <a:rPr lang="en-US" sz="1600" dirty="0" err="1" smtClean="0"/>
              <a:t>হচ্ছে</a:t>
            </a:r>
            <a:r>
              <a:rPr lang="en-US" sz="1600" dirty="0" smtClean="0"/>
              <a:t> </a:t>
            </a:r>
            <a:r>
              <a:rPr lang="en-US" sz="1600" dirty="0" err="1" smtClean="0"/>
              <a:t>এমন</a:t>
            </a:r>
            <a:r>
              <a:rPr lang="en-US" sz="1600" dirty="0" smtClean="0"/>
              <a:t> </a:t>
            </a:r>
            <a:r>
              <a:rPr lang="en-US" sz="1600" dirty="0" err="1" smtClean="0"/>
              <a:t>একটি</a:t>
            </a:r>
            <a:r>
              <a:rPr lang="en-US" sz="1600" dirty="0" smtClean="0"/>
              <a:t> </a:t>
            </a:r>
            <a:r>
              <a:rPr lang="en-US" sz="1600" dirty="0" err="1" smtClean="0"/>
              <a:t>পদ্ধতি</a:t>
            </a:r>
            <a:r>
              <a:rPr lang="en-US" sz="1600" dirty="0" smtClean="0"/>
              <a:t> </a:t>
            </a:r>
            <a:r>
              <a:rPr lang="en-US" sz="1600" dirty="0" err="1" smtClean="0"/>
              <a:t>যার</a:t>
            </a:r>
            <a:r>
              <a:rPr lang="en-US" sz="1600" dirty="0" smtClean="0"/>
              <a:t> </a:t>
            </a:r>
            <a:r>
              <a:rPr lang="en-US" sz="1600" dirty="0" err="1" smtClean="0"/>
              <a:t>মাধ্যমে</a:t>
            </a:r>
            <a:r>
              <a:rPr lang="en-US" sz="1600" dirty="0" smtClean="0"/>
              <a:t> </a:t>
            </a:r>
            <a:r>
              <a:rPr lang="en-US" sz="1600" dirty="0" err="1" smtClean="0"/>
              <a:t>কোনো</a:t>
            </a:r>
            <a:r>
              <a:rPr lang="en-US" sz="1600" dirty="0" smtClean="0"/>
              <a:t> </a:t>
            </a:r>
            <a:r>
              <a:rPr lang="en-US" sz="1600" dirty="0" err="1" smtClean="0"/>
              <a:t>ব্যক্তি</a:t>
            </a:r>
            <a:r>
              <a:rPr lang="en-US" sz="1600" dirty="0" smtClean="0"/>
              <a:t> </a:t>
            </a:r>
            <a:r>
              <a:rPr lang="en-US" sz="1600" dirty="0" err="1" smtClean="0"/>
              <a:t>তার</a:t>
            </a:r>
            <a:r>
              <a:rPr lang="en-US" sz="1600" dirty="0" smtClean="0"/>
              <a:t> </a:t>
            </a:r>
            <a:r>
              <a:rPr lang="en-US" sz="1600" dirty="0" err="1" smtClean="0"/>
              <a:t>সেলফোন</a:t>
            </a:r>
            <a:r>
              <a:rPr lang="en-US" sz="1600" dirty="0" smtClean="0"/>
              <a:t> </a:t>
            </a:r>
            <a:r>
              <a:rPr lang="en-US" sz="1600" dirty="0" err="1" smtClean="0"/>
              <a:t>নিজস্ব</a:t>
            </a:r>
            <a:r>
              <a:rPr lang="en-US" sz="1600" dirty="0" smtClean="0"/>
              <a:t> </a:t>
            </a:r>
            <a:r>
              <a:rPr lang="en-US" sz="1600" dirty="0" err="1" smtClean="0"/>
              <a:t>নেটওয়ার্কের</a:t>
            </a:r>
            <a:r>
              <a:rPr lang="en-US" sz="1600" dirty="0" smtClean="0"/>
              <a:t> </a:t>
            </a:r>
            <a:r>
              <a:rPr lang="en-US" sz="1600" dirty="0" err="1" smtClean="0"/>
              <a:t>কভারেজ</a:t>
            </a:r>
            <a:r>
              <a:rPr lang="en-US" sz="1600" dirty="0" smtClean="0"/>
              <a:t> </a:t>
            </a:r>
            <a:r>
              <a:rPr lang="en-US" sz="1600" dirty="0" err="1" smtClean="0"/>
              <a:t>এলাকার</a:t>
            </a:r>
            <a:r>
              <a:rPr lang="en-US" sz="1600" dirty="0" smtClean="0"/>
              <a:t> </a:t>
            </a:r>
            <a:r>
              <a:rPr lang="en-US" sz="1600" dirty="0" err="1" smtClean="0"/>
              <a:t>নিয়ে</a:t>
            </a:r>
            <a:r>
              <a:rPr lang="en-US" sz="1600" dirty="0" smtClean="0"/>
              <a:t> </a:t>
            </a:r>
            <a:r>
              <a:rPr lang="en-US" sz="1600" dirty="0" err="1" smtClean="0"/>
              <a:t>ব্যবহার</a:t>
            </a:r>
            <a:r>
              <a:rPr lang="en-US" sz="1600" dirty="0" smtClean="0"/>
              <a:t> </a:t>
            </a:r>
            <a:r>
              <a:rPr lang="en-US" sz="1600" dirty="0" err="1" smtClean="0"/>
              <a:t>করতে</a:t>
            </a:r>
            <a:r>
              <a:rPr lang="en-US" sz="1600" dirty="0" smtClean="0"/>
              <a:t> </a:t>
            </a:r>
            <a:r>
              <a:rPr lang="en-US" sz="1600" dirty="0" err="1" smtClean="0"/>
              <a:t>পারে</a:t>
            </a:r>
            <a:r>
              <a:rPr lang="en-US" sz="1600" dirty="0" smtClean="0"/>
              <a:t>। </a:t>
            </a:r>
            <a:r>
              <a:rPr lang="en-US" sz="1600" dirty="0" err="1" smtClean="0"/>
              <a:t>ফলে</a:t>
            </a:r>
            <a:r>
              <a:rPr lang="en-US" sz="1600" dirty="0" smtClean="0"/>
              <a:t> </a:t>
            </a:r>
            <a:r>
              <a:rPr lang="en-US" sz="1600" dirty="0" err="1" smtClean="0"/>
              <a:t>তার</a:t>
            </a:r>
            <a:r>
              <a:rPr lang="en-US" sz="1600" dirty="0" smtClean="0"/>
              <a:t> </a:t>
            </a:r>
            <a:r>
              <a:rPr lang="en-US" sz="1600" dirty="0" err="1" smtClean="0"/>
              <a:t>বিভিন্ন</a:t>
            </a:r>
            <a:r>
              <a:rPr lang="en-US" sz="1600" dirty="0" smtClean="0"/>
              <a:t> </a:t>
            </a:r>
            <a:r>
              <a:rPr lang="en-US" sz="1600" dirty="0" err="1" smtClean="0"/>
              <a:t>তথ্য</a:t>
            </a:r>
            <a:r>
              <a:rPr lang="en-US" sz="1600" dirty="0" smtClean="0"/>
              <a:t> </a:t>
            </a:r>
            <a:r>
              <a:rPr lang="en-US" sz="1600" dirty="0" err="1" smtClean="0"/>
              <a:t>আদান-প্রদানের</a:t>
            </a:r>
            <a:r>
              <a:rPr lang="en-US" sz="1600" dirty="0" smtClean="0"/>
              <a:t> </a:t>
            </a:r>
            <a:r>
              <a:rPr lang="en-US" sz="1600" dirty="0" err="1" smtClean="0"/>
              <a:t>যোগাযোগ</a:t>
            </a:r>
            <a:r>
              <a:rPr lang="en-US" sz="1600" dirty="0" smtClean="0"/>
              <a:t> </a:t>
            </a:r>
            <a:r>
              <a:rPr lang="en-US" sz="1600" dirty="0" err="1" smtClean="0"/>
              <a:t>রক্ষা</a:t>
            </a:r>
            <a:r>
              <a:rPr lang="en-US" sz="1600" dirty="0" smtClean="0"/>
              <a:t> </a:t>
            </a:r>
            <a:r>
              <a:rPr lang="en-US" sz="1600" dirty="0" err="1" smtClean="0"/>
              <a:t>করতে</a:t>
            </a:r>
            <a:r>
              <a:rPr lang="en-US" sz="1600" dirty="0" smtClean="0"/>
              <a:t> </a:t>
            </a:r>
            <a:r>
              <a:rPr lang="en-US" sz="1600" dirty="0" err="1" smtClean="0"/>
              <a:t>পারছে</a:t>
            </a:r>
            <a:r>
              <a:rPr lang="en-US" sz="1600" dirty="0" smtClean="0"/>
              <a:t>।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489" y="892213"/>
            <a:ext cx="4349233" cy="20033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5036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0483"/>
            <a:ext cx="784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000" dirty="0" smtClean="0"/>
              <a:t>GSM </a:t>
            </a:r>
            <a:r>
              <a:rPr lang="en-US" sz="2000" dirty="0" err="1" smtClean="0"/>
              <a:t>সিস্টেমের</a:t>
            </a:r>
            <a:r>
              <a:rPr lang="en-US" sz="2000" dirty="0" smtClean="0"/>
              <a:t> </a:t>
            </a:r>
            <a:r>
              <a:rPr lang="en-US" sz="2000" dirty="0" err="1" smtClean="0"/>
              <a:t>সুবিধা</a:t>
            </a:r>
            <a:r>
              <a:rPr lang="en-US" sz="2000" dirty="0" smtClean="0"/>
              <a:t>…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28575" y="6467475"/>
            <a:ext cx="905256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400" y="1083013"/>
            <a:ext cx="6698600" cy="5029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1715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819400" y="457200"/>
            <a:ext cx="3200400" cy="762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n-IN" sz="3200" dirty="0" smtClean="0"/>
              <a:t>মূল্যায়নঃ</a:t>
            </a:r>
            <a:endParaRPr lang="en-US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8382000" cy="25908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	</a:t>
            </a:r>
          </a:p>
          <a:p>
            <a:pPr algn="l"/>
            <a:endParaRPr lang="bn-IN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endParaRPr lang="en-US" sz="36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endParaRPr lang="bn-IN" sz="44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endParaRPr lang="en-US" sz="36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endParaRPr lang="en-US" sz="36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2551836"/>
            <a:ext cx="76962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cs typeface="SutonnyMJ" pitchFamily="2" charset="0"/>
              </a:rPr>
              <a:t>GSM </a:t>
            </a:r>
            <a:r>
              <a:rPr lang="en-US" dirty="0" err="1" smtClean="0">
                <a:cs typeface="SutonnyMJ" pitchFamily="2" charset="0"/>
              </a:rPr>
              <a:t>নেটওয়ার্ক</a:t>
            </a:r>
            <a:r>
              <a:rPr lang="en-US" dirty="0" smtClean="0">
                <a:cs typeface="SutonnyMJ" pitchFamily="2" charset="0"/>
              </a:rPr>
              <a:t>  </a:t>
            </a:r>
            <a:r>
              <a:rPr lang="en-US" dirty="0" err="1" smtClean="0">
                <a:cs typeface="SutonnyMJ" pitchFamily="2" charset="0"/>
              </a:rPr>
              <a:t>কী</a:t>
            </a:r>
            <a:r>
              <a:rPr lang="en-US" dirty="0" smtClean="0">
                <a:cs typeface="SutonnyMJ" pitchFamily="2" charset="0"/>
              </a:rPr>
              <a:t>?</a:t>
            </a:r>
            <a:endParaRPr lang="bn-IN" dirty="0" smtClean="0">
              <a:cs typeface="NikoshBAN" pitchFamily="2" charset="0"/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cs typeface="SutonnyMJ" pitchFamily="2" charset="0"/>
              </a:rPr>
              <a:t>Roaming </a:t>
            </a:r>
            <a:r>
              <a:rPr lang="en-US" dirty="0" err="1" smtClean="0">
                <a:cs typeface="SutonnyMJ" pitchFamily="2" charset="0"/>
              </a:rPr>
              <a:t>কী</a:t>
            </a:r>
            <a:r>
              <a:rPr lang="en-US" dirty="0" smtClean="0">
                <a:cs typeface="SutonnyMJ" pitchFamily="2" charset="0"/>
              </a:rPr>
              <a:t>?</a:t>
            </a:r>
            <a:endParaRPr lang="bn-IN" dirty="0" smtClean="0">
              <a:latin typeface="NikoshBAN" pitchFamily="2" charset="0"/>
              <a:cs typeface="NikoshBAN" pitchFamily="2" charset="0"/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cs typeface="SutonnyMJ" pitchFamily="2" charset="0"/>
              </a:rPr>
              <a:t>GSM </a:t>
            </a:r>
            <a:r>
              <a:rPr lang="en-US" dirty="0" err="1" smtClean="0">
                <a:cs typeface="SutonnyMJ" pitchFamily="2" charset="0"/>
              </a:rPr>
              <a:t>সিস্টেমের</a:t>
            </a:r>
            <a:r>
              <a:rPr lang="en-US" dirty="0" smtClean="0">
                <a:cs typeface="SutonnyMJ" pitchFamily="2" charset="0"/>
              </a:rPr>
              <a:t> </a:t>
            </a:r>
            <a:r>
              <a:rPr lang="en-US" dirty="0" err="1" smtClean="0">
                <a:cs typeface="SutonnyMJ" pitchFamily="2" charset="0"/>
              </a:rPr>
              <a:t>সুবিধা</a:t>
            </a:r>
            <a:r>
              <a:rPr lang="en-US" dirty="0" smtClean="0">
                <a:cs typeface="SutonnyMJ" pitchFamily="2" charset="0"/>
              </a:rPr>
              <a:t> </a:t>
            </a:r>
            <a:r>
              <a:rPr lang="en-US" dirty="0" err="1" smtClean="0">
                <a:cs typeface="SutonnyMJ" pitchFamily="2" charset="0"/>
              </a:rPr>
              <a:t>লিখ</a:t>
            </a:r>
            <a:r>
              <a:rPr lang="en-US" dirty="0" smtClean="0">
                <a:cs typeface="SutonnyMJ" pitchFamily="2" charset="0"/>
              </a:rPr>
              <a:t>।</a:t>
            </a:r>
          </a:p>
        </p:txBody>
      </p:sp>
      <p:sp>
        <p:nvSpPr>
          <p:cNvPr id="6" name="Rectangle 5"/>
          <p:cNvSpPr/>
          <p:nvPr/>
        </p:nvSpPr>
        <p:spPr>
          <a:xfrm>
            <a:off x="47625" y="6486524"/>
            <a:ext cx="9010650" cy="2743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Harendra</a:t>
            </a:r>
            <a:r>
              <a:rPr lang="en-US" sz="4400" dirty="0" smtClean="0">
                <a:solidFill>
                  <a:srgbClr val="C00000"/>
                </a:solidFill>
                <a:latin typeface="Blackadder ITC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Blackadder ITC" pitchFamily="82" charset="0"/>
              </a:rPr>
              <a:t>Biswas</a:t>
            </a:r>
            <a:endParaRPr lang="en-US" sz="4400" dirty="0">
              <a:solidFill>
                <a:srgbClr val="C000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3574</TotalTime>
  <Words>241</Words>
  <Application>Microsoft Office PowerPoint</Application>
  <PresentationFormat>On-screen Show (4:3)</PresentationFormat>
  <Paragraphs>59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পরিচিতিঃ</vt:lpstr>
      <vt:lpstr>Slide 3</vt:lpstr>
      <vt:lpstr>Slide 4</vt:lpstr>
      <vt:lpstr>  পাঠ শেষে শিক্ষার্থীরা…   </vt:lpstr>
      <vt:lpstr>Slide 6</vt:lpstr>
      <vt:lpstr>Slide 7</vt:lpstr>
      <vt:lpstr>Slide 8</vt:lpstr>
      <vt:lpstr>মূল্যায়নঃ</vt:lpstr>
      <vt:lpstr>বাড়ীর কাজ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User.TTTC</dc:creator>
  <cp:lastModifiedBy>MY COMPUTER</cp:lastModifiedBy>
  <cp:revision>891</cp:revision>
  <dcterms:created xsi:type="dcterms:W3CDTF">2006-08-16T00:00:00Z</dcterms:created>
  <dcterms:modified xsi:type="dcterms:W3CDTF">2023-11-08T08:58:10Z</dcterms:modified>
</cp:coreProperties>
</file>